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01"/>
    <p:restoredTop sz="94725"/>
  </p:normalViewPr>
  <p:slideViewPr>
    <p:cSldViewPr snapToGrid="0">
      <p:cViewPr varScale="1">
        <p:scale>
          <a:sx n="105" d="100"/>
          <a:sy n="105" d="100"/>
        </p:scale>
        <p:origin x="208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C9B9B-A005-9948-89B5-A362E00CE06C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6A7B4-389E-A849-868C-BE4BE6E0A1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265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Bourdieu image source: https://</a:t>
            </a:r>
            <a:r>
              <a:rPr lang="en-IE" dirty="0" err="1"/>
              <a:t>www.nytimes.com</a:t>
            </a:r>
            <a:r>
              <a:rPr lang="en-IE" dirty="0"/>
              <a:t>/2017/07/18/opinion/inequality-</a:t>
            </a:r>
            <a:r>
              <a:rPr lang="en-IE" dirty="0" err="1"/>
              <a:t>pierre</a:t>
            </a:r>
            <a:r>
              <a:rPr lang="en-IE" dirty="0"/>
              <a:t>-</a:t>
            </a:r>
            <a:r>
              <a:rPr lang="en-IE" dirty="0" err="1"/>
              <a:t>bourdieu.html</a:t>
            </a:r>
            <a:endParaRPr lang="en-IE" dirty="0"/>
          </a:p>
          <a:p>
            <a:r>
              <a:rPr lang="en-IE" dirty="0"/>
              <a:t>Foucault image source: https://</a:t>
            </a:r>
            <a:r>
              <a:rPr lang="en-IE" dirty="0" err="1"/>
              <a:t>contemporarythinkers.org</a:t>
            </a:r>
            <a:r>
              <a:rPr lang="en-IE" dirty="0"/>
              <a:t>/</a:t>
            </a:r>
            <a:r>
              <a:rPr lang="en-IE" dirty="0" err="1"/>
              <a:t>michel-foucault</a:t>
            </a:r>
            <a:r>
              <a:rPr lang="en-IE" dirty="0"/>
              <a:t>/biography/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664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087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2091-A173-0977-AC40-A0761C398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570B7-E01E-EF7A-0145-6052DE9FF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E4AE7-8A88-AA2A-2465-2464D388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12BE3-8C1E-36C5-F325-051EFFFA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97493-B525-201D-1A44-E62E090F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0311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61E5-BDB7-5AF3-7DAE-2E411DC0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E65F-2033-1B42-3E15-C6DF67874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51099-FB8B-7F51-31AA-C75F6EFF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3460C-3B78-B868-62C3-409BE4DE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8974D-3B5E-AFE2-971D-F9FC7D46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752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A8FEF3-56E0-8BFB-0F66-6423B7347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1F736-BD8B-1309-82F5-8CFD91FCB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7B295-62C7-0AE4-E3C2-EA7DEA66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F4C8C-ED34-28E4-A069-B6FB1AAF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E09C-50DE-A5D7-4C08-52ADCBE2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542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A857-10E3-7939-DCC5-210A0A1A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6D7B2-6C7F-93E2-3CF1-EB10C1BC9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C333E-3542-11B7-987F-134F63FE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70064-4158-E64D-D23C-F675015D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4F7B-53C7-D3B7-EDEB-6668532B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833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5C99-C06B-7403-1DC4-D3D8041C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3E2F1-766B-DA46-5E0F-93FFDE93C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91971-F369-E622-318A-7DE4BE12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09BC4-5D64-41AC-0E76-0E7CD3CFF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F4833-B6CF-0A6F-ABE6-0BC23C91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43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488D-65C2-E047-FF0B-BC7B0A5D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3FE3-EED1-7E0D-62B8-607BC636A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6B4EC-A877-08B4-24A0-868AC2471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3F66D-5D95-0C5E-CC99-A3DEE5EA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F23DC-0D8A-BB0C-9524-6EAF4EC1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26CC0-CBB9-9728-F979-B99A2AA9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423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3024-D9D9-FA63-248E-B5E93D5B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10A5E-C567-DE4A-2633-425A358FD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95DCB-89FE-DCF8-6815-F4ACFB171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2F30C-1ACF-CAF1-E2DA-165CCA8B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16C9B-F7E0-3200-94D5-B9D77A9C3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128EE-9416-6B2A-5AFA-316AE39A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1B0B8-97D3-097A-B6EF-F20D8405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E0F5E8-B240-F00B-971D-7709BF41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975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A214-E95E-66FD-7E8F-FA3EEAAA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4512F-2321-7D0B-65C5-7FBA30DA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C7931-567B-906C-4A19-85E4B80E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FC38F-FC36-F52B-4B65-F82E8C70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2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2FA52-CB8D-C6C9-9962-38ACA8C5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FD076-E472-8732-26D0-7177C841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833FC-C498-F715-FB82-95E674A4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340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7CBA-C33E-B936-4372-33138EB3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1F04-2889-0BAE-EC7F-B01309B3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64A30-BE0A-A9DC-8F30-624FC8B36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5FCA8-1EAF-E54F-98F4-0ABE35A3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FA0EF-974A-ACF0-14C5-9CDA43D3C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FA5E6-BD35-D969-4E99-FF680E09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306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EB9-13E1-0ADA-D994-1DCDE0C1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24C89-EF57-A121-CED5-3AFB11108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6ABA7-05AA-877C-0199-97287E16B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D5F44-DF16-C594-1C44-043429CE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5BDE-51B1-D6BA-628F-7F46C6EA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7C18A-6B16-32ED-62FE-DD0ACC1D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1385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4C47D-824E-A002-A1D0-E2A4CA94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6011-CE90-9596-BA87-F1B1DE220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30E12-2391-2B2C-706F-D9AF6CB5A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CB9E4-B888-A4ED-EF5C-FFCA6AC4D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42599-370C-F592-38EB-D302ABAA5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795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30541-946A-962F-BC5B-C670F717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7500"/>
            <a:ext cx="7772400" cy="51429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4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866E4-4F4C-A983-A168-1AF26088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4" y="2300748"/>
            <a:ext cx="3780000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06033-5E32-1078-63AE-B15624CC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1110" y="1670748"/>
            <a:ext cx="2520000" cy="37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FB6D1-7361-2FFA-7498-7B6AF817B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249" y="2300748"/>
            <a:ext cx="37732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E683D-89CA-8C2C-F0FE-517B9E984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9" t="433" r="15450" b="32459"/>
          <a:stretch/>
        </p:blipFill>
        <p:spPr>
          <a:xfrm>
            <a:off x="360000" y="568157"/>
            <a:ext cx="2520000" cy="25200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3376543" y="1227993"/>
            <a:ext cx="361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Pierre Bourdieu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1930—2002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EAE60-23E3-38BB-4A76-3A56AE41F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6" b="5556"/>
          <a:stretch/>
        </p:blipFill>
        <p:spPr>
          <a:xfrm>
            <a:off x="360000" y="3594768"/>
            <a:ext cx="2520000" cy="252000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F4184-4CD1-D191-82C7-95F980AC8045}"/>
              </a:ext>
            </a:extLst>
          </p:cNvPr>
          <p:cNvSpPr txBox="1"/>
          <p:nvPr/>
        </p:nvSpPr>
        <p:spPr>
          <a:xfrm>
            <a:off x="3302164" y="4254604"/>
            <a:ext cx="3685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Michel Foucault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1926—1984</a:t>
            </a:r>
          </a:p>
        </p:txBody>
      </p:sp>
    </p:spTree>
    <p:extLst>
      <p:ext uri="{BB962C8B-B14F-4D97-AF65-F5344CB8AC3E}">
        <p14:creationId xmlns:p14="http://schemas.microsoft.com/office/powerpoint/2010/main" val="300100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4026993" y="1263277"/>
            <a:ext cx="4094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Jürgen Habermas</a:t>
            </a:r>
          </a:p>
          <a:p>
            <a:r>
              <a:rPr lang="en-IE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1929—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3FF10-38E3-C6FE-F2BE-04B301133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8" y="603441"/>
            <a:ext cx="2520000" cy="25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438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">
            <a:extLst>
              <a:ext uri="{FF2B5EF4-FFF2-40B4-BE49-F238E27FC236}">
                <a16:creationId xmlns:a16="http://schemas.microsoft.com/office/drawing/2014/main" id="{2DBC9AAA-D61C-7378-95F0-198B8D768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r="22785" b="30275"/>
          <a:stretch/>
        </p:blipFill>
        <p:spPr bwMode="auto">
          <a:xfrm>
            <a:off x="4392954" y="1766288"/>
            <a:ext cx="3665349" cy="2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gure">
            <a:extLst>
              <a:ext uri="{FF2B5EF4-FFF2-40B4-BE49-F238E27FC236}">
                <a16:creationId xmlns:a16="http://schemas.microsoft.com/office/drawing/2014/main" id="{EBDE18E1-9FE5-9F0C-9585-62D5925A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" b="30458"/>
          <a:stretch/>
        </p:blipFill>
        <p:spPr bwMode="auto">
          <a:xfrm>
            <a:off x="8441203" y="1766288"/>
            <a:ext cx="2837317" cy="279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gure">
            <a:extLst>
              <a:ext uri="{FF2B5EF4-FFF2-40B4-BE49-F238E27FC236}">
                <a16:creationId xmlns:a16="http://schemas.microsoft.com/office/drawing/2014/main" id="{F2C6AA7C-B5F3-B6B0-E5B9-7C5799200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/>
          <a:stretch/>
        </p:blipFill>
        <p:spPr bwMode="auto">
          <a:xfrm>
            <a:off x="614380" y="1766288"/>
            <a:ext cx="3395674" cy="2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570A1B-5A48-C7AA-A55E-15D068849160}"/>
              </a:ext>
            </a:extLst>
          </p:cNvPr>
          <p:cNvSpPr txBox="1"/>
          <p:nvPr/>
        </p:nvSpPr>
        <p:spPr>
          <a:xfrm>
            <a:off x="498666" y="4745265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Erich Fromm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1900—1980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D66D6-A51C-BF10-F64B-0A1D8C8A18EC}"/>
              </a:ext>
            </a:extLst>
          </p:cNvPr>
          <p:cNvSpPr txBox="1"/>
          <p:nvPr/>
        </p:nvSpPr>
        <p:spPr>
          <a:xfrm>
            <a:off x="4392954" y="4745265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 Horkheimer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1895—1973</a:t>
            </a:r>
          </a:p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Theodor Adorno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1903—1969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7C90C-18FB-A572-2557-79CC9E7F580E}"/>
              </a:ext>
            </a:extLst>
          </p:cNvPr>
          <p:cNvSpPr txBox="1"/>
          <p:nvPr/>
        </p:nvSpPr>
        <p:spPr>
          <a:xfrm>
            <a:off x="8347440" y="4745265"/>
            <a:ext cx="336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Herbert Marcuse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1898—1979</a:t>
            </a:r>
          </a:p>
        </p:txBody>
      </p:sp>
    </p:spTree>
    <p:extLst>
      <p:ext uri="{BB962C8B-B14F-4D97-AF65-F5344CB8AC3E}">
        <p14:creationId xmlns:p14="http://schemas.microsoft.com/office/powerpoint/2010/main" val="379556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985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57</Words>
  <Application>Microsoft Macintosh PowerPoint</Application>
  <PresentationFormat>Widescreen</PresentationFormat>
  <Paragraphs>14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Helvetica Neue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Blair Wang</dc:creator>
  <cp:lastModifiedBy>Blair Wang</cp:lastModifiedBy>
  <cp:revision>20</cp:revision>
  <dcterms:created xsi:type="dcterms:W3CDTF">2023-11-12T18:12:45Z</dcterms:created>
  <dcterms:modified xsi:type="dcterms:W3CDTF">2023-11-13T00:41:10Z</dcterms:modified>
</cp:coreProperties>
</file>